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28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61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6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6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8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1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11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5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82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5A02-ECEB-4FBD-AE7B-E5C5C9C8CD98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EFDEC-D44A-4AAF-86BF-90C3F3C3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3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772650" cy="675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345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077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/>
              <a:t>Rrjetat kompjuterike, edicioni i parë</a:t>
            </a:r>
            <a:endParaRPr lang="en-US" b="1" dirty="0"/>
          </a:p>
          <a:p>
            <a:r>
              <a:rPr lang="sq-AL" dirty="0"/>
              <a:t>nga </a:t>
            </a:r>
            <a:r>
              <a:rPr lang="sq-AL" b="1" dirty="0"/>
              <a:t>Selman </a:t>
            </a:r>
            <a:r>
              <a:rPr lang="sq-AL" b="1" dirty="0" smtClean="0"/>
              <a:t>Haxhijaha</a:t>
            </a:r>
            <a:endParaRPr lang="en-US" b="1" dirty="0" smtClean="0"/>
          </a:p>
          <a:p>
            <a:endParaRPr lang="en-US" dirty="0"/>
          </a:p>
          <a:p>
            <a:r>
              <a:rPr lang="sq-AL" dirty="0"/>
              <a:t>Botuar nga </a:t>
            </a:r>
            <a:r>
              <a:rPr lang="sq-AL" b="1" dirty="0"/>
              <a:t>Universiteti për Biznes dhe Teknologji</a:t>
            </a:r>
            <a:endParaRPr lang="en-US" b="1" dirty="0"/>
          </a:p>
          <a:p>
            <a:r>
              <a:rPr lang="sq-AL" dirty="0"/>
              <a:t> </a:t>
            </a:r>
            <a:endParaRPr lang="en-US" dirty="0"/>
          </a:p>
          <a:p>
            <a:r>
              <a:rPr lang="sq-AL" dirty="0"/>
              <a:t> </a:t>
            </a:r>
            <a:endParaRPr lang="en-US" dirty="0"/>
          </a:p>
          <a:p>
            <a:r>
              <a:rPr lang="sq-AL" dirty="0"/>
              <a:t> </a:t>
            </a:r>
            <a:endParaRPr lang="en-US" dirty="0"/>
          </a:p>
          <a:p>
            <a:endParaRPr lang="en-US" b="1" dirty="0" smtClean="0"/>
          </a:p>
          <a:p>
            <a:r>
              <a:rPr lang="sq-AL" b="1" dirty="0" err="1" smtClean="0"/>
              <a:t>Recenzent</a:t>
            </a:r>
            <a:r>
              <a:rPr lang="sq-AL" dirty="0"/>
              <a:t>: </a:t>
            </a:r>
            <a:endParaRPr lang="en-US" dirty="0" smtClean="0"/>
          </a:p>
          <a:p>
            <a:r>
              <a:rPr lang="en-US" dirty="0"/>
              <a:t>	</a:t>
            </a:r>
            <a:r>
              <a:rPr lang="sq-AL" dirty="0" smtClean="0"/>
              <a:t>prof</a:t>
            </a:r>
            <a:r>
              <a:rPr lang="sq-AL" dirty="0"/>
              <a:t>. Dr. </a:t>
            </a:r>
            <a:r>
              <a:rPr lang="sq-AL" dirty="0" err="1"/>
              <a:t>Sc</a:t>
            </a:r>
            <a:r>
              <a:rPr lang="sq-AL" dirty="0"/>
              <a:t>. Edmond </a:t>
            </a:r>
            <a:r>
              <a:rPr lang="sq-AL" dirty="0" err="1"/>
              <a:t>Hajrizi</a:t>
            </a:r>
            <a:r>
              <a:rPr lang="sq-AL" dirty="0"/>
              <a:t>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sq-AL" dirty="0" err="1" smtClean="0"/>
              <a:t>PhD</a:t>
            </a:r>
            <a:r>
              <a:rPr lang="sq-AL" dirty="0"/>
              <a:t>. Petrit </a:t>
            </a:r>
            <a:r>
              <a:rPr lang="sq-AL" dirty="0" smtClean="0"/>
              <a:t>Shala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sq-AL" b="1" dirty="0"/>
              <a:t>Rishikimi i përmbajtjes: 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sq-AL" dirty="0" err="1" smtClean="0"/>
              <a:t>Msc</a:t>
            </a:r>
            <a:r>
              <a:rPr lang="sq-AL" dirty="0"/>
              <a:t>. Ilir </a:t>
            </a:r>
            <a:r>
              <a:rPr lang="sq-AL" dirty="0" err="1"/>
              <a:t>Bytyçi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sq-AL" dirty="0" smtClean="0"/>
              <a:t>Me </a:t>
            </a:r>
            <a:r>
              <a:rPr lang="sq-AL" dirty="0"/>
              <a:t>vendimin e </a:t>
            </a:r>
            <a:r>
              <a:rPr lang="sq-AL" dirty="0" err="1"/>
              <a:t>UBT</a:t>
            </a:r>
            <a:r>
              <a:rPr lang="sq-AL" dirty="0"/>
              <a:t> Këshilli Mësimor Shkencor të Fakultetit të Shkencave Kompjuterike dhe </a:t>
            </a:r>
            <a:r>
              <a:rPr lang="sq-AL" dirty="0" err="1"/>
              <a:t>Inxhinirisë</a:t>
            </a:r>
            <a:r>
              <a:rPr lang="sq-AL" dirty="0"/>
              <a:t> lejohet të përdoret si tekst universitar</a:t>
            </a:r>
            <a:endParaRPr lang="en-US" dirty="0"/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3430658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0"/>
    </mc:Choice>
    <mc:Fallback>
      <p:transition spd="slow" advClick="0" advTm="1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Fisnik</dc:creator>
  <cp:lastModifiedBy>Osman Osmani</cp:lastModifiedBy>
  <cp:revision>3</cp:revision>
  <dcterms:created xsi:type="dcterms:W3CDTF">2012-11-27T08:48:31Z</dcterms:created>
  <dcterms:modified xsi:type="dcterms:W3CDTF">2012-11-27T09:28:17Z</dcterms:modified>
</cp:coreProperties>
</file>